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3582" r:id="rId3"/>
    <p:sldId id="3583" r:id="rId4"/>
    <p:sldId id="3584" r:id="rId5"/>
    <p:sldId id="3585" r:id="rId6"/>
    <p:sldId id="3586" r:id="rId7"/>
    <p:sldId id="3587" r:id="rId8"/>
    <p:sldId id="3588" r:id="rId9"/>
    <p:sldId id="3589" r:id="rId10"/>
    <p:sldId id="3590" r:id="rId11"/>
    <p:sldId id="3591" r:id="rId12"/>
    <p:sldId id="3592" r:id="rId13"/>
    <p:sldId id="3593" r:id="rId14"/>
    <p:sldId id="3594" r:id="rId15"/>
    <p:sldId id="3595" r:id="rId16"/>
    <p:sldId id="3596" r:id="rId17"/>
    <p:sldId id="3597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38" autoAdjust="0"/>
  </p:normalViewPr>
  <p:slideViewPr>
    <p:cSldViewPr showGuides="1">
      <p:cViewPr varScale="1">
        <p:scale>
          <a:sx n="106" d="100"/>
          <a:sy n="106" d="100"/>
        </p:scale>
        <p:origin x="708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380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3998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644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243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015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19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944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74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005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94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076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042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7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377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5727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732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911640" y="2348925"/>
            <a:ext cx="10512730" cy="1260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一次函数的性质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50" y="476795"/>
            <a:ext cx="104407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 smtClean="0">
                <a:solidFill>
                  <a:srgbClr val="ABD8D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【教材改编】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+3-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m.</a:t>
            </a:r>
            <a:endParaRPr lang="zh-CN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函数的图象经过坐标原点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6202" y="2420930"/>
            <a:ext cx="88318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的图象经过坐标原点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2≠0,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9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115" y="548800"/>
            <a:ext cx="6960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的增大而减小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6246" y="1700880"/>
            <a:ext cx="8784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∵y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的增大而减小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m&lt;-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1115" y="2834703"/>
            <a:ext cx="11041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若函数图象经过第一、二、三象限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620" y="3926517"/>
            <a:ext cx="106567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的图象经过第一、二、三象限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∴m+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-m&gt;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&lt;m&lt;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1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20805"/>
            <a:ext cx="10800750" cy="2480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=(1-2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的图象交于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轴的正半轴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并经过点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67630" y="2924965"/>
                <a:ext cx="11160775" cy="30217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&lt;m&lt;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2924965"/>
                <a:ext cx="11160775" cy="3021789"/>
              </a:xfrm>
              <a:prstGeom prst="rect">
                <a:avLst/>
              </a:prstGeom>
              <a:blipFill>
                <a:blip r:embed="rId3"/>
                <a:stretch>
                  <a:fillRect l="-1693" b="-32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20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1754" y="414587"/>
            <a:ext cx="105847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选取一个符合题意的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写出对应的一次函数的表达式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并在直角坐标系中画出它的图象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51754" y="1988900"/>
                <a:ext cx="9556291" cy="3316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&lt;m&lt;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将它代入一次函数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其图象如答案图所示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24005"/>
                  </a:spcAft>
                </a:pP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答案不唯一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54" y="1988900"/>
                <a:ext cx="9556291" cy="3316164"/>
              </a:xfrm>
              <a:prstGeom prst="rect">
                <a:avLst/>
              </a:prstGeom>
              <a:blipFill>
                <a:blip r:embed="rId3"/>
                <a:stretch>
                  <a:fillRect l="-1913" b="-2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39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7680110" y="3212985"/>
            <a:ext cx="3312230" cy="252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9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4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454856"/>
            <a:ext cx="3528245" cy="597979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86267" y="836820"/>
            <a:ext cx="1105411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1≤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≤7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的范围内最大值为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A.2	              B.7	           C.14	                D.2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79610" y="3140980"/>
                <a:ext cx="11304785" cy="29672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·成都树德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为非零实数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则一次函数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的图象一定经过第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象限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3140980"/>
                <a:ext cx="11304785" cy="2967287"/>
              </a:xfrm>
              <a:prstGeom prst="rect">
                <a:avLst/>
              </a:prstGeom>
              <a:blipFill>
                <a:blip r:embed="rId4"/>
                <a:stretch>
                  <a:fillRect l="-1672" r="-1618" b="-32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271665" y="191689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7730" y="5301130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525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615" y="908825"/>
            <a:ext cx="1101676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若两个一次函数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≠0),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≠0),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则称函数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为这两个函数的组合函数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=-4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的组合函数为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的组合函数为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+2,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endParaRPr lang="en-US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8230" y="2709317"/>
            <a:ext cx="1531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75700" y="429306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51865" y="429306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126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29" y="404790"/>
            <a:ext cx="108727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的组合函数的图象经过第一、二、四象限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求常数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需满足的条件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8004" y="2276920"/>
            <a:ext cx="9648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:(2)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x+b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y=kx-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的组合函数为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+k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图象经过第一、二、四象限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+k&lt;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b&gt;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.∴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22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39635" y="620805"/>
            <a:ext cx="10800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求不论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它们的组合函数的图象一定经过的定点的坐标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9635" y="2060905"/>
            <a:ext cx="99366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x+m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的组合函数</a:t>
            </a:r>
            <a:r>
              <a:rPr lang="zh-CN" altLang="zh-CN" sz="3600" b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z="3600" b="1" dirty="0" smtClean="0">
              <a:solidFill>
                <a:srgbClr val="E13E2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i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要使无论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组合函数的图象一定经过定点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此时组合函数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对应的值为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此组合函数的图象一定经过定点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2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7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692811"/>
            <a:ext cx="3312230" cy="57604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3620" y="1844890"/>
            <a:ext cx="1116077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南昌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(-5,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(-2,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都在直线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的大小关系是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 B.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 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无法确定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61894" y="28975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584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620805"/>
            <a:ext cx="110167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重庆巴蜀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+2,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的增大而增大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函数图象与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轴的交点为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(0,2)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函数图象经过第二、三、四象限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7730" y="162887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777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51615" y="1484865"/>
            <a:ext cx="1164038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的增大而增大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则这个函数的图象不经过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第一象限	                  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第二象限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第三象限	                  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第四象限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07855" y="253749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809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610" y="1124840"/>
            <a:ext cx="115928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+1,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-4≤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≤2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的最大值是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=-5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+7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上两点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&gt;”“&lt;”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=”)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的图象上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en-US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60310" y="126885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71790" y="2925332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20085" y="4581080"/>
            <a:ext cx="909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a&lt;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832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620805"/>
            <a:ext cx="110887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+5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的函数关系式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630" y="2636945"/>
            <a:ext cx="81749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=k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代入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的函数关系式为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33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92810"/>
            <a:ext cx="4998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时的函数值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620" y="1936159"/>
            <a:ext cx="5646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1036" y="3391101"/>
            <a:ext cx="90492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0≤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≤5,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621036" y="4607739"/>
                <a:ext cx="8339142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0≤3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1≤5,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解不等式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36" y="4607739"/>
                <a:ext cx="8339142" cy="892552"/>
              </a:xfrm>
              <a:prstGeom prst="rect">
                <a:avLst/>
              </a:prstGeom>
              <a:blipFill>
                <a:blip r:embed="rId3"/>
                <a:stretch>
                  <a:fillRect l="-2266" t="-685" r="-1462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39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38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007856" y="548800"/>
            <a:ext cx="3456240" cy="576039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95625" y="1052835"/>
            <a:ext cx="1087275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为直线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上的三个点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则以下判断正确的是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00160" y="206090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457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479610" y="260780"/>
                <a:ext cx="11088770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将直线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向上平移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个单位后得到直线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则下列关于直线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的说法正确的是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260780"/>
                <a:ext cx="11088770" cy="2123658"/>
              </a:xfrm>
              <a:prstGeom prst="rect">
                <a:avLst/>
              </a:prstGeom>
              <a:blipFill>
                <a:blip r:embed="rId3"/>
                <a:stretch>
                  <a:fillRect l="-1704" r="-55" b="-5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9488120" y="1399745"/>
            <a:ext cx="18806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625" y="2384438"/>
            <a:ext cx="864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直线经过第一、三、四象限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的增大而减小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轴交于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(1,0)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轴交于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(-3,0)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69395" y="153824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94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2068</TotalTime>
  <Words>816</Words>
  <Application>Microsoft Office PowerPoint</Application>
  <PresentationFormat>宽屏</PresentationFormat>
  <Paragraphs>83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176</cp:revision>
  <dcterms:created xsi:type="dcterms:W3CDTF">2024-04-24T12:16:48Z</dcterms:created>
  <dcterms:modified xsi:type="dcterms:W3CDTF">2024-11-15T15:18:22Z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